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3" r:id="rId5"/>
    <p:sldId id="267" r:id="rId6"/>
    <p:sldId id="257" r:id="rId7"/>
    <p:sldId id="273" r:id="rId8"/>
    <p:sldId id="275" r:id="rId9"/>
    <p:sldId id="258" r:id="rId10"/>
    <p:sldId id="260" r:id="rId11"/>
    <p:sldId id="261" r:id="rId12"/>
    <p:sldId id="259" r:id="rId13"/>
    <p:sldId id="265" r:id="rId14"/>
    <p:sldId id="266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AC97C-7C83-4E60-A581-C2CE1BDBDACC}" v="8" dt="2023-03-06T11:51:46.86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0968" autoAdjust="0"/>
  </p:normalViewPr>
  <p:slideViewPr>
    <p:cSldViewPr snapToGrid="0">
      <p:cViewPr varScale="1">
        <p:scale>
          <a:sx n="75" d="100"/>
          <a:sy n="75" d="100"/>
        </p:scale>
        <p:origin x="941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DE9AC97C-7C83-4E60-A581-C2CE1BDBDACC}"/>
    <pc:docChg chg="addSld delSld modSld">
      <pc:chgData name="Thomas Noordeloos" userId="df9f46e9-7760-4f6a-814f-9e8180d7b46a" providerId="ADAL" clId="{DE9AC97C-7C83-4E60-A581-C2CE1BDBDACC}" dt="2023-03-06T11:51:50.403" v="47" actId="108"/>
      <pc:docMkLst>
        <pc:docMk/>
      </pc:docMkLst>
      <pc:sldChg chg="addSp modSp add mod">
        <pc:chgData name="Thomas Noordeloos" userId="df9f46e9-7760-4f6a-814f-9e8180d7b46a" providerId="ADAL" clId="{DE9AC97C-7C83-4E60-A581-C2CE1BDBDACC}" dt="2023-03-06T11:08:28.306" v="16" actId="1076"/>
        <pc:sldMkLst>
          <pc:docMk/>
          <pc:sldMk cId="1329343847" sldId="257"/>
        </pc:sldMkLst>
        <pc:spChg chg="mod">
          <ac:chgData name="Thomas Noordeloos" userId="df9f46e9-7760-4f6a-814f-9e8180d7b46a" providerId="ADAL" clId="{DE9AC97C-7C83-4E60-A581-C2CE1BDBDACC}" dt="2023-03-06T11:08:28.306" v="16" actId="1076"/>
          <ac:spMkLst>
            <pc:docMk/>
            <pc:sldMk cId="1329343847" sldId="257"/>
            <ac:spMk id="2" creationId="{00000000-0000-0000-0000-000000000000}"/>
          </ac:spMkLst>
        </pc:spChg>
        <pc:spChg chg="add mod">
          <ac:chgData name="Thomas Noordeloos" userId="df9f46e9-7760-4f6a-814f-9e8180d7b46a" providerId="ADAL" clId="{DE9AC97C-7C83-4E60-A581-C2CE1BDBDACC}" dt="2023-03-06T11:07:36.197" v="14"/>
          <ac:spMkLst>
            <pc:docMk/>
            <pc:sldMk cId="1329343847" sldId="257"/>
            <ac:spMk id="3" creationId="{488361BC-1F4B-213C-FF10-1F73E07E94F6}"/>
          </ac:spMkLst>
        </pc:spChg>
        <pc:graphicFrameChg chg="mod">
          <ac:chgData name="Thomas Noordeloos" userId="df9f46e9-7760-4f6a-814f-9e8180d7b46a" providerId="ADAL" clId="{DE9AC97C-7C83-4E60-A581-C2CE1BDBDACC}" dt="2023-03-06T11:07:28.443" v="7" actId="1076"/>
          <ac:graphicFrameMkLst>
            <pc:docMk/>
            <pc:sldMk cId="1329343847" sldId="257"/>
            <ac:graphicFrameMk id="9" creationId="{00000000-0000-0000-0000-000000000000}"/>
          </ac:graphicFrameMkLst>
        </pc:graphicFrameChg>
        <pc:picChg chg="mod">
          <ac:chgData name="Thomas Noordeloos" userId="df9f46e9-7760-4f6a-814f-9e8180d7b46a" providerId="ADAL" clId="{DE9AC97C-7C83-4E60-A581-C2CE1BDBDACC}" dt="2023-03-06T11:07:28.443" v="7" actId="1076"/>
          <ac:picMkLst>
            <pc:docMk/>
            <pc:sldMk cId="1329343847" sldId="257"/>
            <ac:picMk id="2050" creationId="{00000000-0000-0000-0000-000000000000}"/>
          </ac:picMkLst>
        </pc:picChg>
        <pc:picChg chg="mod">
          <ac:chgData name="Thomas Noordeloos" userId="df9f46e9-7760-4f6a-814f-9e8180d7b46a" providerId="ADAL" clId="{DE9AC97C-7C83-4E60-A581-C2CE1BDBDACC}" dt="2023-03-06T11:07:28.443" v="7" actId="1076"/>
          <ac:picMkLst>
            <pc:docMk/>
            <pc:sldMk cId="1329343847" sldId="257"/>
            <ac:picMk id="2052" creationId="{00000000-0000-0000-0000-000000000000}"/>
          </ac:picMkLst>
        </pc:picChg>
      </pc:sldChg>
      <pc:sldChg chg="addSp modSp mod">
        <pc:chgData name="Thomas Noordeloos" userId="df9f46e9-7760-4f6a-814f-9e8180d7b46a" providerId="ADAL" clId="{DE9AC97C-7C83-4E60-A581-C2CE1BDBDACC}" dt="2023-03-06T11:12:28.314" v="43"/>
        <pc:sldMkLst>
          <pc:docMk/>
          <pc:sldMk cId="2936665856" sldId="258"/>
        </pc:sldMkLst>
        <pc:spChg chg="mod">
          <ac:chgData name="Thomas Noordeloos" userId="df9f46e9-7760-4f6a-814f-9e8180d7b46a" providerId="ADAL" clId="{DE9AC97C-7C83-4E60-A581-C2CE1BDBDACC}" dt="2023-03-06T11:12:22.893" v="42" actId="5793"/>
          <ac:spMkLst>
            <pc:docMk/>
            <pc:sldMk cId="2936665856" sldId="258"/>
            <ac:spMk id="3" creationId="{00000000-0000-0000-0000-000000000000}"/>
          </ac:spMkLst>
        </pc:spChg>
        <pc:picChg chg="add mod">
          <ac:chgData name="Thomas Noordeloos" userId="df9f46e9-7760-4f6a-814f-9e8180d7b46a" providerId="ADAL" clId="{DE9AC97C-7C83-4E60-A581-C2CE1BDBDACC}" dt="2023-03-06T11:12:28.314" v="43"/>
          <ac:picMkLst>
            <pc:docMk/>
            <pc:sldMk cId="2936665856" sldId="258"/>
            <ac:picMk id="4" creationId="{FCCCC3C1-E197-B25C-AD01-96388A7312C6}"/>
          </ac:picMkLst>
        </pc:picChg>
      </pc:sldChg>
      <pc:sldChg chg="del">
        <pc:chgData name="Thomas Noordeloos" userId="df9f46e9-7760-4f6a-814f-9e8180d7b46a" providerId="ADAL" clId="{DE9AC97C-7C83-4E60-A581-C2CE1BDBDACC}" dt="2023-03-06T11:11:55.864" v="36" actId="47"/>
        <pc:sldMkLst>
          <pc:docMk/>
          <pc:sldMk cId="2283517677" sldId="262"/>
        </pc:sldMkLst>
      </pc:sldChg>
      <pc:sldChg chg="modSp mod">
        <pc:chgData name="Thomas Noordeloos" userId="df9f46e9-7760-4f6a-814f-9e8180d7b46a" providerId="ADAL" clId="{DE9AC97C-7C83-4E60-A581-C2CE1BDBDACC}" dt="2023-03-06T11:51:50.403" v="47" actId="108"/>
        <pc:sldMkLst>
          <pc:docMk/>
          <pc:sldMk cId="2859079353" sldId="263"/>
        </pc:sldMkLst>
        <pc:graphicFrameChg chg="mod modGraphic">
          <ac:chgData name="Thomas Noordeloos" userId="df9f46e9-7760-4f6a-814f-9e8180d7b46a" providerId="ADAL" clId="{DE9AC97C-7C83-4E60-A581-C2CE1BDBDACC}" dt="2023-03-06T11:51:50.403" v="47" actId="108"/>
          <ac:graphicFrameMkLst>
            <pc:docMk/>
            <pc:sldMk cId="2859079353" sldId="263"/>
            <ac:graphicFrameMk id="7" creationId="{E301E4D4-09EB-42FE-AC70-36D3DFBAE62B}"/>
          </ac:graphicFrameMkLst>
        </pc:graphicFrameChg>
      </pc:sldChg>
      <pc:sldChg chg="modSp add mod">
        <pc:chgData name="Thomas Noordeloos" userId="df9f46e9-7760-4f6a-814f-9e8180d7b46a" providerId="ADAL" clId="{DE9AC97C-7C83-4E60-A581-C2CE1BDBDACC}" dt="2023-03-06T11:06:45.134" v="4" actId="113"/>
        <pc:sldMkLst>
          <pc:docMk/>
          <pc:sldMk cId="1833850751" sldId="267"/>
        </pc:sldMkLst>
        <pc:spChg chg="mod">
          <ac:chgData name="Thomas Noordeloos" userId="df9f46e9-7760-4f6a-814f-9e8180d7b46a" providerId="ADAL" clId="{DE9AC97C-7C83-4E60-A581-C2CE1BDBDACC}" dt="2023-03-06T11:06:45.134" v="4" actId="113"/>
          <ac:spMkLst>
            <pc:docMk/>
            <pc:sldMk cId="1833850751" sldId="267"/>
            <ac:spMk id="2" creationId="{00000000-0000-0000-0000-000000000000}"/>
          </ac:spMkLst>
        </pc:spChg>
      </pc:sldChg>
      <pc:sldChg chg="add del">
        <pc:chgData name="Thomas Noordeloos" userId="df9f46e9-7760-4f6a-814f-9e8180d7b46a" providerId="ADAL" clId="{DE9AC97C-7C83-4E60-A581-C2CE1BDBDACC}" dt="2023-03-06T11:07:04.581" v="5" actId="47"/>
        <pc:sldMkLst>
          <pc:docMk/>
          <pc:sldMk cId="308681" sldId="268"/>
        </pc:sldMkLst>
      </pc:sldChg>
      <pc:sldChg chg="addSp modSp add del mod">
        <pc:chgData name="Thomas Noordeloos" userId="df9f46e9-7760-4f6a-814f-9e8180d7b46a" providerId="ADAL" clId="{DE9AC97C-7C83-4E60-A581-C2CE1BDBDACC}" dt="2023-03-06T11:11:24.550" v="33" actId="47"/>
        <pc:sldMkLst>
          <pc:docMk/>
          <pc:sldMk cId="60509924" sldId="272"/>
        </pc:sldMkLst>
        <pc:spChg chg="mod">
          <ac:chgData name="Thomas Noordeloos" userId="df9f46e9-7760-4f6a-814f-9e8180d7b46a" providerId="ADAL" clId="{DE9AC97C-7C83-4E60-A581-C2CE1BDBDACC}" dt="2023-03-06T11:10:15.490" v="28" actId="1076"/>
          <ac:spMkLst>
            <pc:docMk/>
            <pc:sldMk cId="60509924" sldId="272"/>
            <ac:spMk id="2" creationId="{80140F15-F6CA-4B28-A3C4-27567049D34B}"/>
          </ac:spMkLst>
        </pc:spChg>
        <pc:spChg chg="mod">
          <ac:chgData name="Thomas Noordeloos" userId="df9f46e9-7760-4f6a-814f-9e8180d7b46a" providerId="ADAL" clId="{DE9AC97C-7C83-4E60-A581-C2CE1BDBDACC}" dt="2023-03-06T11:10:15.490" v="28" actId="1076"/>
          <ac:spMkLst>
            <pc:docMk/>
            <pc:sldMk cId="60509924" sldId="272"/>
            <ac:spMk id="3" creationId="{4650296A-9850-4BAC-9C53-D5AA073ECAD8}"/>
          </ac:spMkLst>
        </pc:spChg>
        <pc:spChg chg="add mod">
          <ac:chgData name="Thomas Noordeloos" userId="df9f46e9-7760-4f6a-814f-9e8180d7b46a" providerId="ADAL" clId="{DE9AC97C-7C83-4E60-A581-C2CE1BDBDACC}" dt="2023-03-06T11:10:21.704" v="29"/>
          <ac:spMkLst>
            <pc:docMk/>
            <pc:sldMk cId="60509924" sldId="272"/>
            <ac:spMk id="4" creationId="{1EA67848-A3F2-1F12-FB5D-42830329BE67}"/>
          </ac:spMkLst>
        </pc:spChg>
      </pc:sldChg>
      <pc:sldChg chg="addSp modSp add mod">
        <pc:chgData name="Thomas Noordeloos" userId="df9f46e9-7760-4f6a-814f-9e8180d7b46a" providerId="ADAL" clId="{DE9AC97C-7C83-4E60-A581-C2CE1BDBDACC}" dt="2023-03-06T11:11:29.415" v="34" actId="6549"/>
        <pc:sldMkLst>
          <pc:docMk/>
          <pc:sldMk cId="1058145759" sldId="273"/>
        </pc:sldMkLst>
        <pc:spChg chg="mod">
          <ac:chgData name="Thomas Noordeloos" userId="df9f46e9-7760-4f6a-814f-9e8180d7b46a" providerId="ADAL" clId="{DE9AC97C-7C83-4E60-A581-C2CE1BDBDACC}" dt="2023-03-06T11:11:29.415" v="34" actId="6549"/>
          <ac:spMkLst>
            <pc:docMk/>
            <pc:sldMk cId="1058145759" sldId="273"/>
            <ac:spMk id="2" creationId="{00000000-0000-0000-0000-000000000000}"/>
          </ac:spMkLst>
        </pc:spChg>
        <pc:spChg chg="mod">
          <ac:chgData name="Thomas Noordeloos" userId="df9f46e9-7760-4f6a-814f-9e8180d7b46a" providerId="ADAL" clId="{DE9AC97C-7C83-4E60-A581-C2CE1BDBDACC}" dt="2023-03-06T11:10:54.328" v="30" actId="1076"/>
          <ac:spMkLst>
            <pc:docMk/>
            <pc:sldMk cId="1058145759" sldId="273"/>
            <ac:spMk id="3" creationId="{00000000-0000-0000-0000-000000000000}"/>
          </ac:spMkLst>
        </pc:spChg>
        <pc:spChg chg="add mod">
          <ac:chgData name="Thomas Noordeloos" userId="df9f46e9-7760-4f6a-814f-9e8180d7b46a" providerId="ADAL" clId="{DE9AC97C-7C83-4E60-A581-C2CE1BDBDACC}" dt="2023-03-06T11:11:01.265" v="31"/>
          <ac:spMkLst>
            <pc:docMk/>
            <pc:sldMk cId="1058145759" sldId="273"/>
            <ac:spMk id="4" creationId="{C19AC86D-8B8B-1CB2-CC34-AE0C2F8A6348}"/>
          </ac:spMkLst>
        </pc:spChg>
      </pc:sldChg>
      <pc:sldChg chg="add del">
        <pc:chgData name="Thomas Noordeloos" userId="df9f46e9-7760-4f6a-814f-9e8180d7b46a" providerId="ADAL" clId="{DE9AC97C-7C83-4E60-A581-C2CE1BDBDACC}" dt="2023-03-06T11:11:38.033" v="35" actId="47"/>
        <pc:sldMkLst>
          <pc:docMk/>
          <pc:sldMk cId="3158275292" sldId="274"/>
        </pc:sldMkLst>
      </pc:sldChg>
      <pc:sldChg chg="add">
        <pc:chgData name="Thomas Noordeloos" userId="df9f46e9-7760-4f6a-814f-9e8180d7b46a" providerId="ADAL" clId="{DE9AC97C-7C83-4E60-A581-C2CE1BDBDACC}" dt="2023-03-06T10:56:24.218" v="0"/>
        <pc:sldMkLst>
          <pc:docMk/>
          <pc:sldMk cId="559001506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BB262-097B-4302-8638-FC9E2E9EEDF0}" type="doc">
      <dgm:prSet loTypeId="urn:microsoft.com/office/officeart/2005/8/layout/l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NL"/>
        </a:p>
      </dgm:t>
    </dgm:pt>
    <dgm:pt modelId="{39EA21A4-AA77-41CB-A957-35371C33AB6E}">
      <dgm:prSet phldrT="[Tekst]"/>
      <dgm:spPr/>
      <dgm:t>
        <a:bodyPr/>
        <a:lstStyle/>
        <a:p>
          <a:r>
            <a:rPr lang="nl-NL" b="1" dirty="0"/>
            <a:t>Natuurlijke personen</a:t>
          </a:r>
        </a:p>
      </dgm:t>
    </dgm:pt>
    <dgm:pt modelId="{FF7AD980-8705-43B4-84BD-87F0A48269AC}" type="parTrans" cxnId="{D0BE7B9D-23B3-4DFE-834E-F3CFEF440BEF}">
      <dgm:prSet/>
      <dgm:spPr/>
      <dgm:t>
        <a:bodyPr/>
        <a:lstStyle/>
        <a:p>
          <a:endParaRPr lang="nl-NL"/>
        </a:p>
      </dgm:t>
    </dgm:pt>
    <dgm:pt modelId="{716A6C6F-30F2-4E2C-9098-A00CBA0D0AA5}" type="sibTrans" cxnId="{D0BE7B9D-23B3-4DFE-834E-F3CFEF440BEF}">
      <dgm:prSet/>
      <dgm:spPr/>
      <dgm:t>
        <a:bodyPr/>
        <a:lstStyle/>
        <a:p>
          <a:endParaRPr lang="nl-NL"/>
        </a:p>
      </dgm:t>
    </dgm:pt>
    <dgm:pt modelId="{FB077947-C1D5-485E-A4EA-D3DCD5629130}">
      <dgm:prSet phldrT="[Tekst]"/>
      <dgm:spPr/>
      <dgm:t>
        <a:bodyPr/>
        <a:lstStyle/>
        <a:p>
          <a:r>
            <a:rPr lang="nl-NL" dirty="0"/>
            <a:t>Eenmanszaak (</a:t>
          </a:r>
          <a:r>
            <a:rPr lang="nl-NL" dirty="0" err="1"/>
            <a:t>ez</a:t>
          </a:r>
          <a:r>
            <a:rPr lang="nl-NL" dirty="0"/>
            <a:t>)</a:t>
          </a:r>
        </a:p>
      </dgm:t>
    </dgm:pt>
    <dgm:pt modelId="{6E7ED214-17B6-41F9-8E0A-C05C2DC999F2}" type="parTrans" cxnId="{C3E6F269-1064-4291-94E4-2A9C970894B4}">
      <dgm:prSet/>
      <dgm:spPr/>
      <dgm:t>
        <a:bodyPr/>
        <a:lstStyle/>
        <a:p>
          <a:endParaRPr lang="nl-NL"/>
        </a:p>
      </dgm:t>
    </dgm:pt>
    <dgm:pt modelId="{2EFF1707-B65C-4AD4-8040-111686EE0E53}" type="sibTrans" cxnId="{C3E6F269-1064-4291-94E4-2A9C970894B4}">
      <dgm:prSet/>
      <dgm:spPr/>
      <dgm:t>
        <a:bodyPr/>
        <a:lstStyle/>
        <a:p>
          <a:endParaRPr lang="nl-NL"/>
        </a:p>
      </dgm:t>
    </dgm:pt>
    <dgm:pt modelId="{7B8C3D3E-6470-4AA5-959E-2704626FDFB2}">
      <dgm:prSet phldrT="[Tekst]"/>
      <dgm:spPr/>
      <dgm:t>
        <a:bodyPr/>
        <a:lstStyle/>
        <a:p>
          <a:r>
            <a:rPr lang="nl-NL" dirty="0"/>
            <a:t>Vennootschap onder firma (vof)</a:t>
          </a:r>
        </a:p>
      </dgm:t>
    </dgm:pt>
    <dgm:pt modelId="{898177BA-0EFE-493C-897E-AFDC5B498E53}" type="parTrans" cxnId="{8254F543-D902-4FBC-A9A5-C3E01E97B724}">
      <dgm:prSet/>
      <dgm:spPr/>
      <dgm:t>
        <a:bodyPr/>
        <a:lstStyle/>
        <a:p>
          <a:endParaRPr lang="nl-NL"/>
        </a:p>
      </dgm:t>
    </dgm:pt>
    <dgm:pt modelId="{40B2340E-458C-4D69-8827-7DE370688A43}" type="sibTrans" cxnId="{8254F543-D902-4FBC-A9A5-C3E01E97B724}">
      <dgm:prSet/>
      <dgm:spPr/>
      <dgm:t>
        <a:bodyPr/>
        <a:lstStyle/>
        <a:p>
          <a:endParaRPr lang="nl-NL"/>
        </a:p>
      </dgm:t>
    </dgm:pt>
    <dgm:pt modelId="{6F89275C-1250-4C1B-9D2A-0AB4C48A77FD}">
      <dgm:prSet phldrT="[Tekst]"/>
      <dgm:spPr/>
      <dgm:t>
        <a:bodyPr/>
        <a:lstStyle/>
        <a:p>
          <a:r>
            <a:rPr lang="nl-NL" b="1" dirty="0"/>
            <a:t>Rechtspersonen</a:t>
          </a:r>
        </a:p>
      </dgm:t>
    </dgm:pt>
    <dgm:pt modelId="{1865D383-81D7-42E9-87D0-E27DBCC53949}" type="parTrans" cxnId="{04034651-691D-4A98-BE2A-BD32C3078FF7}">
      <dgm:prSet/>
      <dgm:spPr/>
      <dgm:t>
        <a:bodyPr/>
        <a:lstStyle/>
        <a:p>
          <a:endParaRPr lang="nl-NL"/>
        </a:p>
      </dgm:t>
    </dgm:pt>
    <dgm:pt modelId="{141D64DB-093A-4E08-B6B4-BF438938EC29}" type="sibTrans" cxnId="{04034651-691D-4A98-BE2A-BD32C3078FF7}">
      <dgm:prSet/>
      <dgm:spPr/>
      <dgm:t>
        <a:bodyPr/>
        <a:lstStyle/>
        <a:p>
          <a:endParaRPr lang="nl-NL"/>
        </a:p>
      </dgm:t>
    </dgm:pt>
    <dgm:pt modelId="{F7F7CDC8-0A2C-4521-93C9-34F083052F93}">
      <dgm:prSet phldrT="[Tekst]"/>
      <dgm:spPr/>
      <dgm:t>
        <a:bodyPr/>
        <a:lstStyle/>
        <a:p>
          <a:r>
            <a:rPr lang="nl-NL" dirty="0"/>
            <a:t>Besloten vennootschap (bv)</a:t>
          </a:r>
        </a:p>
      </dgm:t>
    </dgm:pt>
    <dgm:pt modelId="{67E23BF0-0059-4D99-A1F8-DF815EDFB089}" type="parTrans" cxnId="{5B611744-7A3F-48F3-A9CB-2A2C544D9665}">
      <dgm:prSet/>
      <dgm:spPr/>
      <dgm:t>
        <a:bodyPr/>
        <a:lstStyle/>
        <a:p>
          <a:endParaRPr lang="nl-NL"/>
        </a:p>
      </dgm:t>
    </dgm:pt>
    <dgm:pt modelId="{01933613-4AEE-458C-AB28-681CE97A5A7C}" type="sibTrans" cxnId="{5B611744-7A3F-48F3-A9CB-2A2C544D9665}">
      <dgm:prSet/>
      <dgm:spPr/>
      <dgm:t>
        <a:bodyPr/>
        <a:lstStyle/>
        <a:p>
          <a:endParaRPr lang="nl-NL"/>
        </a:p>
      </dgm:t>
    </dgm:pt>
    <dgm:pt modelId="{5444ED40-1466-4985-B1F0-28939F15F544}">
      <dgm:prSet phldrT="[Tekst]"/>
      <dgm:spPr/>
      <dgm:t>
        <a:bodyPr/>
        <a:lstStyle/>
        <a:p>
          <a:r>
            <a:rPr lang="nl-NL" dirty="0"/>
            <a:t>Naamloze vennootschap (nv)</a:t>
          </a:r>
        </a:p>
      </dgm:t>
    </dgm:pt>
    <dgm:pt modelId="{0F7042B5-099C-4A13-8960-8F09825DB485}" type="parTrans" cxnId="{B161DEC0-86B4-4484-BB68-F72DF48AB525}">
      <dgm:prSet/>
      <dgm:spPr/>
      <dgm:t>
        <a:bodyPr/>
        <a:lstStyle/>
        <a:p>
          <a:endParaRPr lang="nl-NL"/>
        </a:p>
      </dgm:t>
    </dgm:pt>
    <dgm:pt modelId="{3C010609-33F4-4C6F-BCA2-0B94E657F0F2}" type="sibTrans" cxnId="{B161DEC0-86B4-4484-BB68-F72DF48AB525}">
      <dgm:prSet/>
      <dgm:spPr/>
      <dgm:t>
        <a:bodyPr/>
        <a:lstStyle/>
        <a:p>
          <a:endParaRPr lang="nl-NL"/>
        </a:p>
      </dgm:t>
    </dgm:pt>
    <dgm:pt modelId="{C05E3CF8-C691-415A-A36D-5406DAD0A0D5}">
      <dgm:prSet/>
      <dgm:spPr/>
      <dgm:t>
        <a:bodyPr/>
        <a:lstStyle/>
        <a:p>
          <a:r>
            <a:rPr lang="nl-NL" dirty="0"/>
            <a:t>Maatschap (mts)</a:t>
          </a:r>
        </a:p>
      </dgm:t>
    </dgm:pt>
    <dgm:pt modelId="{CE3C1D90-9A07-4842-9EE7-CABFF17816C4}" type="parTrans" cxnId="{21892E62-D74B-4F86-8E10-5CC82C1C9630}">
      <dgm:prSet/>
      <dgm:spPr/>
      <dgm:t>
        <a:bodyPr/>
        <a:lstStyle/>
        <a:p>
          <a:endParaRPr lang="nl-NL"/>
        </a:p>
      </dgm:t>
    </dgm:pt>
    <dgm:pt modelId="{98765805-B046-4B93-B1D4-45D9F933316B}" type="sibTrans" cxnId="{21892E62-D74B-4F86-8E10-5CC82C1C9630}">
      <dgm:prSet/>
      <dgm:spPr/>
      <dgm:t>
        <a:bodyPr/>
        <a:lstStyle/>
        <a:p>
          <a:endParaRPr lang="nl-NL"/>
        </a:p>
      </dgm:t>
    </dgm:pt>
    <dgm:pt modelId="{0C474DE5-DD14-4698-B187-9394B01CDEB1}">
      <dgm:prSet/>
      <dgm:spPr/>
      <dgm:t>
        <a:bodyPr/>
        <a:lstStyle/>
        <a:p>
          <a:r>
            <a:rPr lang="nl-NL" dirty="0"/>
            <a:t>Vereniging</a:t>
          </a:r>
        </a:p>
      </dgm:t>
    </dgm:pt>
    <dgm:pt modelId="{33F7AD4E-02DF-4B6A-8AED-79F881D51B80}" type="parTrans" cxnId="{2C529C00-C494-4BDE-8E3A-6A8156D63561}">
      <dgm:prSet/>
      <dgm:spPr/>
      <dgm:t>
        <a:bodyPr/>
        <a:lstStyle/>
        <a:p>
          <a:endParaRPr lang="nl-NL"/>
        </a:p>
      </dgm:t>
    </dgm:pt>
    <dgm:pt modelId="{23C50C21-567E-43E5-9910-D531E4540256}" type="sibTrans" cxnId="{2C529C00-C494-4BDE-8E3A-6A8156D63561}">
      <dgm:prSet/>
      <dgm:spPr/>
      <dgm:t>
        <a:bodyPr/>
        <a:lstStyle/>
        <a:p>
          <a:endParaRPr lang="nl-NL"/>
        </a:p>
      </dgm:t>
    </dgm:pt>
    <dgm:pt modelId="{DBC7E16E-0131-421C-902C-EDD59DE5E70E}">
      <dgm:prSet/>
      <dgm:spPr/>
      <dgm:t>
        <a:bodyPr/>
        <a:lstStyle/>
        <a:p>
          <a:r>
            <a:rPr lang="nl-NL" dirty="0"/>
            <a:t>Stichting</a:t>
          </a:r>
        </a:p>
      </dgm:t>
    </dgm:pt>
    <dgm:pt modelId="{1F59C081-F3DF-4282-ACE9-4A41E21B531B}" type="parTrans" cxnId="{3A0078BC-C354-4376-A107-36E1A2920D7B}">
      <dgm:prSet/>
      <dgm:spPr/>
      <dgm:t>
        <a:bodyPr/>
        <a:lstStyle/>
        <a:p>
          <a:endParaRPr lang="nl-NL"/>
        </a:p>
      </dgm:t>
    </dgm:pt>
    <dgm:pt modelId="{AB13A570-B738-4305-A0B8-3D865C492993}" type="sibTrans" cxnId="{3A0078BC-C354-4376-A107-36E1A2920D7B}">
      <dgm:prSet/>
      <dgm:spPr/>
      <dgm:t>
        <a:bodyPr/>
        <a:lstStyle/>
        <a:p>
          <a:endParaRPr lang="nl-NL"/>
        </a:p>
      </dgm:t>
    </dgm:pt>
    <dgm:pt modelId="{123F9CEA-C57A-4358-AE80-5089CC3463D4}">
      <dgm:prSet/>
      <dgm:spPr/>
      <dgm:t>
        <a:bodyPr/>
        <a:lstStyle/>
        <a:p>
          <a:r>
            <a:rPr lang="nl-NL" dirty="0"/>
            <a:t>Coöperatie</a:t>
          </a:r>
        </a:p>
      </dgm:t>
    </dgm:pt>
    <dgm:pt modelId="{18E956A8-A7E5-4E4F-A7F6-0F2C10456819}" type="parTrans" cxnId="{DCFB62E1-2F92-4312-AEE2-C0D30E7C3E63}">
      <dgm:prSet/>
      <dgm:spPr/>
      <dgm:t>
        <a:bodyPr/>
        <a:lstStyle/>
        <a:p>
          <a:endParaRPr lang="nl-NL"/>
        </a:p>
      </dgm:t>
    </dgm:pt>
    <dgm:pt modelId="{6D214705-4C78-4448-AA8C-43D24DDE5AD8}" type="sibTrans" cxnId="{DCFB62E1-2F92-4312-AEE2-C0D30E7C3E63}">
      <dgm:prSet/>
      <dgm:spPr/>
      <dgm:t>
        <a:bodyPr/>
        <a:lstStyle/>
        <a:p>
          <a:endParaRPr lang="nl-NL"/>
        </a:p>
      </dgm:t>
    </dgm:pt>
    <dgm:pt modelId="{19B70D91-C560-4A7E-A1E1-8377C3FF47FD}" type="pres">
      <dgm:prSet presAssocID="{21DBB262-097B-4302-8638-FC9E2E9EEDF0}" presName="Name0" presStyleCnt="0">
        <dgm:presLayoutVars>
          <dgm:dir/>
          <dgm:animLvl val="lvl"/>
          <dgm:resizeHandles val="exact"/>
        </dgm:presLayoutVars>
      </dgm:prSet>
      <dgm:spPr/>
    </dgm:pt>
    <dgm:pt modelId="{1EC8388F-040D-497F-A9A6-FFD50A8A204E}" type="pres">
      <dgm:prSet presAssocID="{39EA21A4-AA77-41CB-A957-35371C33AB6E}" presName="vertFlow" presStyleCnt="0"/>
      <dgm:spPr/>
    </dgm:pt>
    <dgm:pt modelId="{3922D4D9-1657-4039-BFB9-DF93D91AC6D7}" type="pres">
      <dgm:prSet presAssocID="{39EA21A4-AA77-41CB-A957-35371C33AB6E}" presName="header" presStyleLbl="node1" presStyleIdx="0" presStyleCnt="2"/>
      <dgm:spPr/>
    </dgm:pt>
    <dgm:pt modelId="{E066A062-C02E-4FB3-A970-A8934CCD86D0}" type="pres">
      <dgm:prSet presAssocID="{6E7ED214-17B6-41F9-8E0A-C05C2DC999F2}" presName="parTrans" presStyleLbl="sibTrans2D1" presStyleIdx="0" presStyleCnt="8"/>
      <dgm:spPr/>
    </dgm:pt>
    <dgm:pt modelId="{060AA0D5-740C-4662-89C4-87CDAEC775C7}" type="pres">
      <dgm:prSet presAssocID="{FB077947-C1D5-485E-A4EA-D3DCD5629130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76877C56-3343-465F-81FD-124C07F6FE63}" type="pres">
      <dgm:prSet presAssocID="{2EFF1707-B65C-4AD4-8040-111686EE0E53}" presName="sibTrans" presStyleLbl="sibTrans2D1" presStyleIdx="1" presStyleCnt="8"/>
      <dgm:spPr/>
    </dgm:pt>
    <dgm:pt modelId="{BE8C7CAE-CEB0-4953-B0CC-DBCC4A7BFBAC}" type="pres">
      <dgm:prSet presAssocID="{7B8C3D3E-6470-4AA5-959E-2704626FDFB2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7BD28F65-B6D7-4C20-8AC5-1EFDBF7550B2}" type="pres">
      <dgm:prSet presAssocID="{40B2340E-458C-4D69-8827-7DE370688A43}" presName="sibTrans" presStyleLbl="sibTrans2D1" presStyleIdx="2" presStyleCnt="8"/>
      <dgm:spPr/>
    </dgm:pt>
    <dgm:pt modelId="{56F631B5-52CE-4E31-9978-0040A2BA49AF}" type="pres">
      <dgm:prSet presAssocID="{C05E3CF8-C691-415A-A36D-5406DAD0A0D5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D3FAE68C-27BA-413D-AECC-8ECC6B9FD8D9}" type="pres">
      <dgm:prSet presAssocID="{39EA21A4-AA77-41CB-A957-35371C33AB6E}" presName="hSp" presStyleCnt="0"/>
      <dgm:spPr/>
    </dgm:pt>
    <dgm:pt modelId="{11F765E1-EE93-43E3-AECA-BF8948E3DB83}" type="pres">
      <dgm:prSet presAssocID="{6F89275C-1250-4C1B-9D2A-0AB4C48A77FD}" presName="vertFlow" presStyleCnt="0"/>
      <dgm:spPr/>
    </dgm:pt>
    <dgm:pt modelId="{389E1B67-360F-4E15-BB85-5789C8139357}" type="pres">
      <dgm:prSet presAssocID="{6F89275C-1250-4C1B-9D2A-0AB4C48A77FD}" presName="header" presStyleLbl="node1" presStyleIdx="1" presStyleCnt="2"/>
      <dgm:spPr/>
    </dgm:pt>
    <dgm:pt modelId="{31DF3ECC-FC9C-4ABE-9ADF-87636EF82A60}" type="pres">
      <dgm:prSet presAssocID="{67E23BF0-0059-4D99-A1F8-DF815EDFB089}" presName="parTrans" presStyleLbl="sibTrans2D1" presStyleIdx="3" presStyleCnt="8"/>
      <dgm:spPr/>
    </dgm:pt>
    <dgm:pt modelId="{9DBAB0A3-822B-4408-864D-28DB8F1FDD84}" type="pres">
      <dgm:prSet presAssocID="{F7F7CDC8-0A2C-4521-93C9-34F083052F93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FCE7D316-4E1F-4680-9DC3-C0681909D7A4}" type="pres">
      <dgm:prSet presAssocID="{01933613-4AEE-458C-AB28-681CE97A5A7C}" presName="sibTrans" presStyleLbl="sibTrans2D1" presStyleIdx="4" presStyleCnt="8"/>
      <dgm:spPr/>
    </dgm:pt>
    <dgm:pt modelId="{B8066F2A-A327-460E-9B97-3C0D77C7E125}" type="pres">
      <dgm:prSet presAssocID="{5444ED40-1466-4985-B1F0-28939F15F544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E62D804E-AB9E-472F-85C8-81B43D7A7166}" type="pres">
      <dgm:prSet presAssocID="{3C010609-33F4-4C6F-BCA2-0B94E657F0F2}" presName="sibTrans" presStyleLbl="sibTrans2D1" presStyleIdx="5" presStyleCnt="8"/>
      <dgm:spPr/>
    </dgm:pt>
    <dgm:pt modelId="{009DF1B4-116D-42BF-8262-D135BDF5B156}" type="pres">
      <dgm:prSet presAssocID="{0C474DE5-DD14-4698-B187-9394B01CDEB1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2A9EA457-9DBB-4160-8B5D-4EE7639CB0E7}" type="pres">
      <dgm:prSet presAssocID="{23C50C21-567E-43E5-9910-D531E4540256}" presName="sibTrans" presStyleLbl="sibTrans2D1" presStyleIdx="6" presStyleCnt="8"/>
      <dgm:spPr/>
    </dgm:pt>
    <dgm:pt modelId="{361821B5-3262-46B5-B2DC-88CAED4E716E}" type="pres">
      <dgm:prSet presAssocID="{DBC7E16E-0131-421C-902C-EDD59DE5E70E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C2C3FA98-327B-4F7C-B095-1D847DFB565F}" type="pres">
      <dgm:prSet presAssocID="{AB13A570-B738-4305-A0B8-3D865C492993}" presName="sibTrans" presStyleLbl="sibTrans2D1" presStyleIdx="7" presStyleCnt="8"/>
      <dgm:spPr/>
    </dgm:pt>
    <dgm:pt modelId="{A9149AFB-70A7-4A47-8809-CF0EE100C3F7}" type="pres">
      <dgm:prSet presAssocID="{123F9CEA-C57A-4358-AE80-5089CC3463D4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2C529C00-C494-4BDE-8E3A-6A8156D63561}" srcId="{6F89275C-1250-4C1B-9D2A-0AB4C48A77FD}" destId="{0C474DE5-DD14-4698-B187-9394B01CDEB1}" srcOrd="2" destOrd="0" parTransId="{33F7AD4E-02DF-4B6A-8AED-79F881D51B80}" sibTransId="{23C50C21-567E-43E5-9910-D531E4540256}"/>
    <dgm:cxn modelId="{16CA6718-C775-4B05-8886-B9E991E902FB}" type="presOf" srcId="{3C010609-33F4-4C6F-BCA2-0B94E657F0F2}" destId="{E62D804E-AB9E-472F-85C8-81B43D7A7166}" srcOrd="0" destOrd="0" presId="urn:microsoft.com/office/officeart/2005/8/layout/lProcess1"/>
    <dgm:cxn modelId="{32DD2A29-3B04-4D64-A07F-D9247EC612C4}" type="presOf" srcId="{F7F7CDC8-0A2C-4521-93C9-34F083052F93}" destId="{9DBAB0A3-822B-4408-864D-28DB8F1FDD84}" srcOrd="0" destOrd="0" presId="urn:microsoft.com/office/officeart/2005/8/layout/lProcess1"/>
    <dgm:cxn modelId="{EF8F5C2C-3D13-440C-8EB1-138D9CA9BF6C}" type="presOf" srcId="{5444ED40-1466-4985-B1F0-28939F15F544}" destId="{B8066F2A-A327-460E-9B97-3C0D77C7E125}" srcOrd="0" destOrd="0" presId="urn:microsoft.com/office/officeart/2005/8/layout/lProcess1"/>
    <dgm:cxn modelId="{28D20F30-909F-4999-BD36-D2DDF84F30C2}" type="presOf" srcId="{6E7ED214-17B6-41F9-8E0A-C05C2DC999F2}" destId="{E066A062-C02E-4FB3-A970-A8934CCD86D0}" srcOrd="0" destOrd="0" presId="urn:microsoft.com/office/officeart/2005/8/layout/lProcess1"/>
    <dgm:cxn modelId="{7C4EE739-369D-46AE-B85E-006399659F82}" type="presOf" srcId="{01933613-4AEE-458C-AB28-681CE97A5A7C}" destId="{FCE7D316-4E1F-4680-9DC3-C0681909D7A4}" srcOrd="0" destOrd="0" presId="urn:microsoft.com/office/officeart/2005/8/layout/lProcess1"/>
    <dgm:cxn modelId="{3FE3E65C-FDAD-4D71-9ABE-C88E6A9678B8}" type="presOf" srcId="{21DBB262-097B-4302-8638-FC9E2E9EEDF0}" destId="{19B70D91-C560-4A7E-A1E1-8377C3FF47FD}" srcOrd="0" destOrd="0" presId="urn:microsoft.com/office/officeart/2005/8/layout/lProcess1"/>
    <dgm:cxn modelId="{21892E62-D74B-4F86-8E10-5CC82C1C9630}" srcId="{39EA21A4-AA77-41CB-A957-35371C33AB6E}" destId="{C05E3CF8-C691-415A-A36D-5406DAD0A0D5}" srcOrd="2" destOrd="0" parTransId="{CE3C1D90-9A07-4842-9EE7-CABFF17816C4}" sibTransId="{98765805-B046-4B93-B1D4-45D9F933316B}"/>
    <dgm:cxn modelId="{DD0BA363-9792-41CA-B37B-23C6CA5024ED}" type="presOf" srcId="{2EFF1707-B65C-4AD4-8040-111686EE0E53}" destId="{76877C56-3343-465F-81FD-124C07F6FE63}" srcOrd="0" destOrd="0" presId="urn:microsoft.com/office/officeart/2005/8/layout/lProcess1"/>
    <dgm:cxn modelId="{8254F543-D902-4FBC-A9A5-C3E01E97B724}" srcId="{39EA21A4-AA77-41CB-A957-35371C33AB6E}" destId="{7B8C3D3E-6470-4AA5-959E-2704626FDFB2}" srcOrd="1" destOrd="0" parTransId="{898177BA-0EFE-493C-897E-AFDC5B498E53}" sibTransId="{40B2340E-458C-4D69-8827-7DE370688A43}"/>
    <dgm:cxn modelId="{5B611744-7A3F-48F3-A9CB-2A2C544D9665}" srcId="{6F89275C-1250-4C1B-9D2A-0AB4C48A77FD}" destId="{F7F7CDC8-0A2C-4521-93C9-34F083052F93}" srcOrd="0" destOrd="0" parTransId="{67E23BF0-0059-4D99-A1F8-DF815EDFB089}" sibTransId="{01933613-4AEE-458C-AB28-681CE97A5A7C}"/>
    <dgm:cxn modelId="{C3E6F269-1064-4291-94E4-2A9C970894B4}" srcId="{39EA21A4-AA77-41CB-A957-35371C33AB6E}" destId="{FB077947-C1D5-485E-A4EA-D3DCD5629130}" srcOrd="0" destOrd="0" parTransId="{6E7ED214-17B6-41F9-8E0A-C05C2DC999F2}" sibTransId="{2EFF1707-B65C-4AD4-8040-111686EE0E53}"/>
    <dgm:cxn modelId="{04034651-691D-4A98-BE2A-BD32C3078FF7}" srcId="{21DBB262-097B-4302-8638-FC9E2E9EEDF0}" destId="{6F89275C-1250-4C1B-9D2A-0AB4C48A77FD}" srcOrd="1" destOrd="0" parTransId="{1865D383-81D7-42E9-87D0-E27DBCC53949}" sibTransId="{141D64DB-093A-4E08-B6B4-BF438938EC29}"/>
    <dgm:cxn modelId="{A4C6AC89-350B-41EB-A9AD-6DBEA42518BC}" type="presOf" srcId="{39EA21A4-AA77-41CB-A957-35371C33AB6E}" destId="{3922D4D9-1657-4039-BFB9-DF93D91AC6D7}" srcOrd="0" destOrd="0" presId="urn:microsoft.com/office/officeart/2005/8/layout/lProcess1"/>
    <dgm:cxn modelId="{3987A38A-A561-4533-9FEE-CD63E05ADF02}" type="presOf" srcId="{0C474DE5-DD14-4698-B187-9394B01CDEB1}" destId="{009DF1B4-116D-42BF-8262-D135BDF5B156}" srcOrd="0" destOrd="0" presId="urn:microsoft.com/office/officeart/2005/8/layout/lProcess1"/>
    <dgm:cxn modelId="{102EFF90-FD0D-4748-9DB7-756DC8299A3D}" type="presOf" srcId="{DBC7E16E-0131-421C-902C-EDD59DE5E70E}" destId="{361821B5-3262-46B5-B2DC-88CAED4E716E}" srcOrd="0" destOrd="0" presId="urn:microsoft.com/office/officeart/2005/8/layout/lProcess1"/>
    <dgm:cxn modelId="{70FCCF97-5106-4914-8EE9-AA1F2293079B}" type="presOf" srcId="{7B8C3D3E-6470-4AA5-959E-2704626FDFB2}" destId="{BE8C7CAE-CEB0-4953-B0CC-DBCC4A7BFBAC}" srcOrd="0" destOrd="0" presId="urn:microsoft.com/office/officeart/2005/8/layout/lProcess1"/>
    <dgm:cxn modelId="{DD2EB29A-3AF7-4AC7-8655-E8DADC117D81}" type="presOf" srcId="{AB13A570-B738-4305-A0B8-3D865C492993}" destId="{C2C3FA98-327B-4F7C-B095-1D847DFB565F}" srcOrd="0" destOrd="0" presId="urn:microsoft.com/office/officeart/2005/8/layout/lProcess1"/>
    <dgm:cxn modelId="{D0BE7B9D-23B3-4DFE-834E-F3CFEF440BEF}" srcId="{21DBB262-097B-4302-8638-FC9E2E9EEDF0}" destId="{39EA21A4-AA77-41CB-A957-35371C33AB6E}" srcOrd="0" destOrd="0" parTransId="{FF7AD980-8705-43B4-84BD-87F0A48269AC}" sibTransId="{716A6C6F-30F2-4E2C-9098-A00CBA0D0AA5}"/>
    <dgm:cxn modelId="{F7C0E7A2-B861-4568-9C09-05BE66FC5E62}" type="presOf" srcId="{23C50C21-567E-43E5-9910-D531E4540256}" destId="{2A9EA457-9DBB-4160-8B5D-4EE7639CB0E7}" srcOrd="0" destOrd="0" presId="urn:microsoft.com/office/officeart/2005/8/layout/lProcess1"/>
    <dgm:cxn modelId="{3A0078BC-C354-4376-A107-36E1A2920D7B}" srcId="{6F89275C-1250-4C1B-9D2A-0AB4C48A77FD}" destId="{DBC7E16E-0131-421C-902C-EDD59DE5E70E}" srcOrd="3" destOrd="0" parTransId="{1F59C081-F3DF-4282-ACE9-4A41E21B531B}" sibTransId="{AB13A570-B738-4305-A0B8-3D865C492993}"/>
    <dgm:cxn modelId="{B161DEC0-86B4-4484-BB68-F72DF48AB525}" srcId="{6F89275C-1250-4C1B-9D2A-0AB4C48A77FD}" destId="{5444ED40-1466-4985-B1F0-28939F15F544}" srcOrd="1" destOrd="0" parTransId="{0F7042B5-099C-4A13-8960-8F09825DB485}" sibTransId="{3C010609-33F4-4C6F-BCA2-0B94E657F0F2}"/>
    <dgm:cxn modelId="{758411D8-F0B6-42ED-BC53-28950DFF37D6}" type="presOf" srcId="{FB077947-C1D5-485E-A4EA-D3DCD5629130}" destId="{060AA0D5-740C-4662-89C4-87CDAEC775C7}" srcOrd="0" destOrd="0" presId="urn:microsoft.com/office/officeart/2005/8/layout/lProcess1"/>
    <dgm:cxn modelId="{DCFB62E1-2F92-4312-AEE2-C0D30E7C3E63}" srcId="{6F89275C-1250-4C1B-9D2A-0AB4C48A77FD}" destId="{123F9CEA-C57A-4358-AE80-5089CC3463D4}" srcOrd="4" destOrd="0" parTransId="{18E956A8-A7E5-4E4F-A7F6-0F2C10456819}" sibTransId="{6D214705-4C78-4448-AA8C-43D24DDE5AD8}"/>
    <dgm:cxn modelId="{16B0F3E1-7553-4AAE-B989-7833B4F6549D}" type="presOf" srcId="{67E23BF0-0059-4D99-A1F8-DF815EDFB089}" destId="{31DF3ECC-FC9C-4ABE-9ADF-87636EF82A60}" srcOrd="0" destOrd="0" presId="urn:microsoft.com/office/officeart/2005/8/layout/lProcess1"/>
    <dgm:cxn modelId="{170E92E2-92EB-4958-B6BB-0EFF7D06F6E9}" type="presOf" srcId="{123F9CEA-C57A-4358-AE80-5089CC3463D4}" destId="{A9149AFB-70A7-4A47-8809-CF0EE100C3F7}" srcOrd="0" destOrd="0" presId="urn:microsoft.com/office/officeart/2005/8/layout/lProcess1"/>
    <dgm:cxn modelId="{0C0EEFE5-0FF0-4AC6-9D9E-B73D7C1DB157}" type="presOf" srcId="{40B2340E-458C-4D69-8827-7DE370688A43}" destId="{7BD28F65-B6D7-4C20-8AC5-1EFDBF7550B2}" srcOrd="0" destOrd="0" presId="urn:microsoft.com/office/officeart/2005/8/layout/lProcess1"/>
    <dgm:cxn modelId="{4D0B4CEA-101D-4666-A2AB-441583981956}" type="presOf" srcId="{6F89275C-1250-4C1B-9D2A-0AB4C48A77FD}" destId="{389E1B67-360F-4E15-BB85-5789C8139357}" srcOrd="0" destOrd="0" presId="urn:microsoft.com/office/officeart/2005/8/layout/lProcess1"/>
    <dgm:cxn modelId="{8E53B9F7-2806-49C7-AF04-3DEA6C2CEE6F}" type="presOf" srcId="{C05E3CF8-C691-415A-A36D-5406DAD0A0D5}" destId="{56F631B5-52CE-4E31-9978-0040A2BA49AF}" srcOrd="0" destOrd="0" presId="urn:microsoft.com/office/officeart/2005/8/layout/lProcess1"/>
    <dgm:cxn modelId="{110A20A7-ED63-418D-B7AF-F8360264B27D}" type="presParOf" srcId="{19B70D91-C560-4A7E-A1E1-8377C3FF47FD}" destId="{1EC8388F-040D-497F-A9A6-FFD50A8A204E}" srcOrd="0" destOrd="0" presId="urn:microsoft.com/office/officeart/2005/8/layout/lProcess1"/>
    <dgm:cxn modelId="{DE69D369-5805-433A-A61B-C33012B4BE35}" type="presParOf" srcId="{1EC8388F-040D-497F-A9A6-FFD50A8A204E}" destId="{3922D4D9-1657-4039-BFB9-DF93D91AC6D7}" srcOrd="0" destOrd="0" presId="urn:microsoft.com/office/officeart/2005/8/layout/lProcess1"/>
    <dgm:cxn modelId="{58341517-1862-4E6A-A1E2-2E2CFDA1E3D2}" type="presParOf" srcId="{1EC8388F-040D-497F-A9A6-FFD50A8A204E}" destId="{E066A062-C02E-4FB3-A970-A8934CCD86D0}" srcOrd="1" destOrd="0" presId="urn:microsoft.com/office/officeart/2005/8/layout/lProcess1"/>
    <dgm:cxn modelId="{EA83574D-4993-4174-A5A5-FD2067C503D3}" type="presParOf" srcId="{1EC8388F-040D-497F-A9A6-FFD50A8A204E}" destId="{060AA0D5-740C-4662-89C4-87CDAEC775C7}" srcOrd="2" destOrd="0" presId="urn:microsoft.com/office/officeart/2005/8/layout/lProcess1"/>
    <dgm:cxn modelId="{06EAD166-32D1-4941-B719-19BE1CB62DED}" type="presParOf" srcId="{1EC8388F-040D-497F-A9A6-FFD50A8A204E}" destId="{76877C56-3343-465F-81FD-124C07F6FE63}" srcOrd="3" destOrd="0" presId="urn:microsoft.com/office/officeart/2005/8/layout/lProcess1"/>
    <dgm:cxn modelId="{0A7E15BD-08DC-40F8-85DF-1E859196BE04}" type="presParOf" srcId="{1EC8388F-040D-497F-A9A6-FFD50A8A204E}" destId="{BE8C7CAE-CEB0-4953-B0CC-DBCC4A7BFBAC}" srcOrd="4" destOrd="0" presId="urn:microsoft.com/office/officeart/2005/8/layout/lProcess1"/>
    <dgm:cxn modelId="{AD7B7530-83B4-404D-9A43-067968A12544}" type="presParOf" srcId="{1EC8388F-040D-497F-A9A6-FFD50A8A204E}" destId="{7BD28F65-B6D7-4C20-8AC5-1EFDBF7550B2}" srcOrd="5" destOrd="0" presId="urn:microsoft.com/office/officeart/2005/8/layout/lProcess1"/>
    <dgm:cxn modelId="{44BF8289-887F-43EF-9F67-CB6C13EC3461}" type="presParOf" srcId="{1EC8388F-040D-497F-A9A6-FFD50A8A204E}" destId="{56F631B5-52CE-4E31-9978-0040A2BA49AF}" srcOrd="6" destOrd="0" presId="urn:microsoft.com/office/officeart/2005/8/layout/lProcess1"/>
    <dgm:cxn modelId="{89604A12-AB25-4F54-8413-8B26F2592A21}" type="presParOf" srcId="{19B70D91-C560-4A7E-A1E1-8377C3FF47FD}" destId="{D3FAE68C-27BA-413D-AECC-8ECC6B9FD8D9}" srcOrd="1" destOrd="0" presId="urn:microsoft.com/office/officeart/2005/8/layout/lProcess1"/>
    <dgm:cxn modelId="{CA4445EA-611C-4469-AAA3-4FC43983A734}" type="presParOf" srcId="{19B70D91-C560-4A7E-A1E1-8377C3FF47FD}" destId="{11F765E1-EE93-43E3-AECA-BF8948E3DB83}" srcOrd="2" destOrd="0" presId="urn:microsoft.com/office/officeart/2005/8/layout/lProcess1"/>
    <dgm:cxn modelId="{77140A32-24BD-46AE-9A9B-F0A537FCEC4D}" type="presParOf" srcId="{11F765E1-EE93-43E3-AECA-BF8948E3DB83}" destId="{389E1B67-360F-4E15-BB85-5789C8139357}" srcOrd="0" destOrd="0" presId="urn:microsoft.com/office/officeart/2005/8/layout/lProcess1"/>
    <dgm:cxn modelId="{8A9228F5-31F9-46A9-9F1E-E6FE59A41D7D}" type="presParOf" srcId="{11F765E1-EE93-43E3-AECA-BF8948E3DB83}" destId="{31DF3ECC-FC9C-4ABE-9ADF-87636EF82A60}" srcOrd="1" destOrd="0" presId="urn:microsoft.com/office/officeart/2005/8/layout/lProcess1"/>
    <dgm:cxn modelId="{04DA3F57-53E8-47F1-B5E7-5B48E194EAA0}" type="presParOf" srcId="{11F765E1-EE93-43E3-AECA-BF8948E3DB83}" destId="{9DBAB0A3-822B-4408-864D-28DB8F1FDD84}" srcOrd="2" destOrd="0" presId="urn:microsoft.com/office/officeart/2005/8/layout/lProcess1"/>
    <dgm:cxn modelId="{8615261B-64B7-421E-B8FB-1556E0CE65C4}" type="presParOf" srcId="{11F765E1-EE93-43E3-AECA-BF8948E3DB83}" destId="{FCE7D316-4E1F-4680-9DC3-C0681909D7A4}" srcOrd="3" destOrd="0" presId="urn:microsoft.com/office/officeart/2005/8/layout/lProcess1"/>
    <dgm:cxn modelId="{B0B685E6-7C72-4A07-B44C-88866FE25876}" type="presParOf" srcId="{11F765E1-EE93-43E3-AECA-BF8948E3DB83}" destId="{B8066F2A-A327-460E-9B97-3C0D77C7E125}" srcOrd="4" destOrd="0" presId="urn:microsoft.com/office/officeart/2005/8/layout/lProcess1"/>
    <dgm:cxn modelId="{606AC7C0-AF92-47FE-9E12-806100BD233C}" type="presParOf" srcId="{11F765E1-EE93-43E3-AECA-BF8948E3DB83}" destId="{E62D804E-AB9E-472F-85C8-81B43D7A7166}" srcOrd="5" destOrd="0" presId="urn:microsoft.com/office/officeart/2005/8/layout/lProcess1"/>
    <dgm:cxn modelId="{F918CA1A-D227-4EB4-A194-57C12FF15369}" type="presParOf" srcId="{11F765E1-EE93-43E3-AECA-BF8948E3DB83}" destId="{009DF1B4-116D-42BF-8262-D135BDF5B156}" srcOrd="6" destOrd="0" presId="urn:microsoft.com/office/officeart/2005/8/layout/lProcess1"/>
    <dgm:cxn modelId="{3CDA8B5D-9362-4861-A6B4-4F4BD28CFA87}" type="presParOf" srcId="{11F765E1-EE93-43E3-AECA-BF8948E3DB83}" destId="{2A9EA457-9DBB-4160-8B5D-4EE7639CB0E7}" srcOrd="7" destOrd="0" presId="urn:microsoft.com/office/officeart/2005/8/layout/lProcess1"/>
    <dgm:cxn modelId="{EE0D975A-FC91-47E3-A65A-49681342C673}" type="presParOf" srcId="{11F765E1-EE93-43E3-AECA-BF8948E3DB83}" destId="{361821B5-3262-46B5-B2DC-88CAED4E716E}" srcOrd="8" destOrd="0" presId="urn:microsoft.com/office/officeart/2005/8/layout/lProcess1"/>
    <dgm:cxn modelId="{B4AC3218-C8E8-4F74-A209-B1D5BADCB4EA}" type="presParOf" srcId="{11F765E1-EE93-43E3-AECA-BF8948E3DB83}" destId="{C2C3FA98-327B-4F7C-B095-1D847DFB565F}" srcOrd="9" destOrd="0" presId="urn:microsoft.com/office/officeart/2005/8/layout/lProcess1"/>
    <dgm:cxn modelId="{FA912E03-ABE8-4AE0-AD0C-16705F015D21}" type="presParOf" srcId="{11F765E1-EE93-43E3-AECA-BF8948E3DB83}" destId="{A9149AFB-70A7-4A47-8809-CF0EE100C3F7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2D4D9-1657-4039-BFB9-DF93D91AC6D7}">
      <dsp:nvSpPr>
        <dsp:cNvPr id="0" name=""/>
        <dsp:cNvSpPr/>
      </dsp:nvSpPr>
      <dsp:spPr>
        <a:xfrm>
          <a:off x="1238064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Natuurlijke personen</a:t>
          </a:r>
        </a:p>
      </dsp:txBody>
      <dsp:txXfrm>
        <a:off x="1255662" y="19873"/>
        <a:ext cx="2368142" cy="565638"/>
      </dsp:txXfrm>
    </dsp:sp>
    <dsp:sp modelId="{E066A062-C02E-4FB3-A970-A8934CCD86D0}">
      <dsp:nvSpPr>
        <dsp:cNvPr id="0" name=""/>
        <dsp:cNvSpPr/>
      </dsp:nvSpPr>
      <dsp:spPr>
        <a:xfrm rot="5400000">
          <a:off x="2387160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AA0D5-740C-4662-89C4-87CDAEC775C7}">
      <dsp:nvSpPr>
        <dsp:cNvPr id="0" name=""/>
        <dsp:cNvSpPr/>
      </dsp:nvSpPr>
      <dsp:spPr>
        <a:xfrm>
          <a:off x="1238064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Eenmanszaak (</a:t>
          </a:r>
          <a:r>
            <a:rPr lang="nl-NL" sz="1800" kern="1200" dirty="0" err="1"/>
            <a:t>ez</a:t>
          </a:r>
          <a:r>
            <a:rPr lang="nl-NL" sz="1800" kern="1200" dirty="0"/>
            <a:t>)</a:t>
          </a:r>
        </a:p>
      </dsp:txBody>
      <dsp:txXfrm>
        <a:off x="1255662" y="831000"/>
        <a:ext cx="2368142" cy="565638"/>
      </dsp:txXfrm>
    </dsp:sp>
    <dsp:sp modelId="{76877C56-3343-465F-81FD-124C07F6FE63}">
      <dsp:nvSpPr>
        <dsp:cNvPr id="0" name=""/>
        <dsp:cNvSpPr/>
      </dsp:nvSpPr>
      <dsp:spPr>
        <a:xfrm rot="5400000">
          <a:off x="2387160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C7CAE-CEB0-4953-B0CC-DBCC4A7BFBAC}">
      <dsp:nvSpPr>
        <dsp:cNvPr id="0" name=""/>
        <dsp:cNvSpPr/>
      </dsp:nvSpPr>
      <dsp:spPr>
        <a:xfrm>
          <a:off x="1238064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Vennootschap onder firma (vof)</a:t>
          </a:r>
        </a:p>
      </dsp:txBody>
      <dsp:txXfrm>
        <a:off x="1255662" y="1642127"/>
        <a:ext cx="2368142" cy="565638"/>
      </dsp:txXfrm>
    </dsp:sp>
    <dsp:sp modelId="{7BD28F65-B6D7-4C20-8AC5-1EFDBF7550B2}">
      <dsp:nvSpPr>
        <dsp:cNvPr id="0" name=""/>
        <dsp:cNvSpPr/>
      </dsp:nvSpPr>
      <dsp:spPr>
        <a:xfrm rot="5400000">
          <a:off x="2387160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631B5-52CE-4E31-9978-0040A2BA49AF}">
      <dsp:nvSpPr>
        <dsp:cNvPr id="0" name=""/>
        <dsp:cNvSpPr/>
      </dsp:nvSpPr>
      <dsp:spPr>
        <a:xfrm>
          <a:off x="1238064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Maatschap (mts)</a:t>
          </a:r>
        </a:p>
      </dsp:txBody>
      <dsp:txXfrm>
        <a:off x="1255662" y="2453254"/>
        <a:ext cx="2368142" cy="565638"/>
      </dsp:txXfrm>
    </dsp:sp>
    <dsp:sp modelId="{389E1B67-360F-4E15-BB85-5789C8139357}">
      <dsp:nvSpPr>
        <dsp:cNvPr id="0" name=""/>
        <dsp:cNvSpPr/>
      </dsp:nvSpPr>
      <dsp:spPr>
        <a:xfrm>
          <a:off x="3977870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Rechtspersonen</a:t>
          </a:r>
        </a:p>
      </dsp:txBody>
      <dsp:txXfrm>
        <a:off x="3995468" y="19873"/>
        <a:ext cx="2368142" cy="565638"/>
      </dsp:txXfrm>
    </dsp:sp>
    <dsp:sp modelId="{31DF3ECC-FC9C-4ABE-9ADF-87636EF82A60}">
      <dsp:nvSpPr>
        <dsp:cNvPr id="0" name=""/>
        <dsp:cNvSpPr/>
      </dsp:nvSpPr>
      <dsp:spPr>
        <a:xfrm rot="5400000">
          <a:off x="5126967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AB0A3-822B-4408-864D-28DB8F1FDD84}">
      <dsp:nvSpPr>
        <dsp:cNvPr id="0" name=""/>
        <dsp:cNvSpPr/>
      </dsp:nvSpPr>
      <dsp:spPr>
        <a:xfrm>
          <a:off x="3977870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Besloten vennootschap (bv)</a:t>
          </a:r>
        </a:p>
      </dsp:txBody>
      <dsp:txXfrm>
        <a:off x="3995468" y="831000"/>
        <a:ext cx="2368142" cy="565638"/>
      </dsp:txXfrm>
    </dsp:sp>
    <dsp:sp modelId="{FCE7D316-4E1F-4680-9DC3-C0681909D7A4}">
      <dsp:nvSpPr>
        <dsp:cNvPr id="0" name=""/>
        <dsp:cNvSpPr/>
      </dsp:nvSpPr>
      <dsp:spPr>
        <a:xfrm rot="5400000">
          <a:off x="5126967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66F2A-A327-460E-9B97-3C0D77C7E125}">
      <dsp:nvSpPr>
        <dsp:cNvPr id="0" name=""/>
        <dsp:cNvSpPr/>
      </dsp:nvSpPr>
      <dsp:spPr>
        <a:xfrm>
          <a:off x="3977870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Naamloze vennootschap (nv)</a:t>
          </a:r>
        </a:p>
      </dsp:txBody>
      <dsp:txXfrm>
        <a:off x="3995468" y="1642127"/>
        <a:ext cx="2368142" cy="565638"/>
      </dsp:txXfrm>
    </dsp:sp>
    <dsp:sp modelId="{E62D804E-AB9E-472F-85C8-81B43D7A7166}">
      <dsp:nvSpPr>
        <dsp:cNvPr id="0" name=""/>
        <dsp:cNvSpPr/>
      </dsp:nvSpPr>
      <dsp:spPr>
        <a:xfrm rot="5400000">
          <a:off x="5126967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F1B4-116D-42BF-8262-D135BDF5B156}">
      <dsp:nvSpPr>
        <dsp:cNvPr id="0" name=""/>
        <dsp:cNvSpPr/>
      </dsp:nvSpPr>
      <dsp:spPr>
        <a:xfrm>
          <a:off x="3977870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Vereniging</a:t>
          </a:r>
        </a:p>
      </dsp:txBody>
      <dsp:txXfrm>
        <a:off x="3995468" y="2453254"/>
        <a:ext cx="2368142" cy="565638"/>
      </dsp:txXfrm>
    </dsp:sp>
    <dsp:sp modelId="{2A9EA457-9DBB-4160-8B5D-4EE7639CB0E7}">
      <dsp:nvSpPr>
        <dsp:cNvPr id="0" name=""/>
        <dsp:cNvSpPr/>
      </dsp:nvSpPr>
      <dsp:spPr>
        <a:xfrm rot="5400000">
          <a:off x="5126967" y="3089064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21B5-3262-46B5-B2DC-88CAED4E716E}">
      <dsp:nvSpPr>
        <dsp:cNvPr id="0" name=""/>
        <dsp:cNvSpPr/>
      </dsp:nvSpPr>
      <dsp:spPr>
        <a:xfrm>
          <a:off x="3977870" y="3246783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Stichting</a:t>
          </a:r>
        </a:p>
      </dsp:txBody>
      <dsp:txXfrm>
        <a:off x="3995468" y="3264381"/>
        <a:ext cx="2368142" cy="565638"/>
      </dsp:txXfrm>
    </dsp:sp>
    <dsp:sp modelId="{C2C3FA98-327B-4F7C-B095-1D847DFB565F}">
      <dsp:nvSpPr>
        <dsp:cNvPr id="0" name=""/>
        <dsp:cNvSpPr/>
      </dsp:nvSpPr>
      <dsp:spPr>
        <a:xfrm rot="5400000">
          <a:off x="5126967" y="3900191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49AFB-70A7-4A47-8809-CF0EE100C3F7}">
      <dsp:nvSpPr>
        <dsp:cNvPr id="0" name=""/>
        <dsp:cNvSpPr/>
      </dsp:nvSpPr>
      <dsp:spPr>
        <a:xfrm>
          <a:off x="3977870" y="4057910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Coöperatie</a:t>
          </a:r>
        </a:p>
      </dsp:txBody>
      <dsp:txXfrm>
        <a:off x="3995468" y="4075508"/>
        <a:ext cx="2368142" cy="565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en nadelen: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56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https://www.starten.nl/kennisbank/rechtsvormen/de-voor-en-nadelen-van-rechtsvormen-op-een-rij/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26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Kernbenefit is het doel van het product. </a:t>
            </a:r>
          </a:p>
          <a:p>
            <a:r>
              <a:rPr lang="nl-NL" dirty="0"/>
              <a:t>Werkelijk product is het product in de verpakking.</a:t>
            </a:r>
          </a:p>
          <a:p>
            <a:r>
              <a:rPr lang="nl-NL" dirty="0"/>
              <a:t>Uitgebreid product </a:t>
            </a:r>
            <a:r>
              <a:rPr lang="nl-NL"/>
              <a:t>is extra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BA4D3-69D6-4B99-8CCE-370774A290B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20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4P’s is een oude gedachte, ze zijn gedacht vanuit het bedrijf. De 4C’s zijn vanuit de consument gedacht.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BA4D3-69D6-4B99-8CCE-370774A290B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33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22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en.nl/kennisbank/rechtsvormen/de-voor-en-nadelen-van-rechtsvormen-op-een-rij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43175"/>
              </p:ext>
            </p:extLst>
          </p:nvPr>
        </p:nvGraphicFramePr>
        <p:xfrm>
          <a:off x="2032961" y="6161520"/>
          <a:ext cx="6612039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pic>
        <p:nvPicPr>
          <p:cNvPr id="10" name="Picture 2" descr="Afbeeldingsresultaat voor product service">
            <a:extLst>
              <a:ext uri="{FF2B5EF4-FFF2-40B4-BE49-F238E27FC236}">
                <a16:creationId xmlns:a16="http://schemas.microsoft.com/office/drawing/2014/main" id="{1BE9BEAF-F1A3-45CE-A681-2D311BA16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93"/>
          <a:stretch/>
        </p:blipFill>
        <p:spPr bwMode="auto">
          <a:xfrm>
            <a:off x="5563356" y="1653120"/>
            <a:ext cx="5409444" cy="421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5607186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Product/dienst continuüm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Productindeling en –onderdelen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Unique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Selling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Points (USP’s)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Marketingmix en de 4C’s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4C’s</a:t>
            </a:r>
          </a:p>
        </p:txBody>
      </p:sp>
      <p:pic>
        <p:nvPicPr>
          <p:cNvPr id="5" name="Picture 2" descr="4c model marketing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27" y="1690688"/>
            <a:ext cx="8129746" cy="34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2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Opdracht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Waar op de </a:t>
            </a:r>
            <a:r>
              <a:rPr lang="nl-NL" b="1" dirty="0"/>
              <a:t>productdienstencontinuüm</a:t>
            </a:r>
            <a:r>
              <a:rPr lang="nl-NL" dirty="0"/>
              <a:t> bevindt je stagebedrijf zich?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Beschrijf van het product/dienst van je stagebedrijf het </a:t>
            </a:r>
            <a:r>
              <a:rPr lang="nl-NL" b="1" dirty="0"/>
              <a:t>kern- product/dienst</a:t>
            </a:r>
            <a:r>
              <a:rPr lang="nl-NL" dirty="0"/>
              <a:t>,  </a:t>
            </a:r>
            <a:r>
              <a:rPr lang="nl-NL" b="1" dirty="0"/>
              <a:t>werkelijke- product/dienst</a:t>
            </a:r>
            <a:r>
              <a:rPr lang="nl-NL" dirty="0"/>
              <a:t> en </a:t>
            </a:r>
            <a:r>
              <a:rPr lang="nl-NL" b="1" dirty="0"/>
              <a:t>uitgebreid- product/dienst</a:t>
            </a:r>
            <a:r>
              <a:rPr lang="nl-N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Benoem minimaal 3 </a:t>
            </a:r>
            <a:r>
              <a:rPr lang="nl-NL" b="1" dirty="0"/>
              <a:t>Unique </a:t>
            </a:r>
            <a:r>
              <a:rPr lang="nl-NL" b="1" dirty="0" err="1"/>
              <a:t>Sellings</a:t>
            </a:r>
            <a:r>
              <a:rPr lang="nl-NL" b="1" dirty="0"/>
              <a:t> Points </a:t>
            </a:r>
            <a:r>
              <a:rPr lang="nl-NL" dirty="0"/>
              <a:t>van de stagebedrijf.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Werk de </a:t>
            </a:r>
            <a:r>
              <a:rPr lang="nl-NL" b="1" dirty="0"/>
              <a:t>4C’s</a:t>
            </a:r>
            <a:r>
              <a:rPr lang="nl-NL" dirty="0"/>
              <a:t> uit voor je stagebedrijf.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57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Vorige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094891"/>
            <a:ext cx="10515600" cy="3082071"/>
          </a:xfrm>
        </p:spPr>
        <p:txBody>
          <a:bodyPr/>
          <a:lstStyle/>
          <a:p>
            <a:r>
              <a:rPr lang="nl-NL" dirty="0"/>
              <a:t>Wat is de missie en visie van je stagebedrijf?</a:t>
            </a:r>
          </a:p>
          <a:p>
            <a:r>
              <a:rPr lang="nl-NL" dirty="0"/>
              <a:t>Welke informatie kan je vinden via de website van de Kamer van Koophandel?</a:t>
            </a:r>
          </a:p>
          <a:p>
            <a:r>
              <a:rPr lang="nl-NL" dirty="0"/>
              <a:t>Onder welke brancheorganisatie valt je stagebedrijf?</a:t>
            </a:r>
          </a:p>
          <a:p>
            <a:r>
              <a:rPr lang="nl-NL" dirty="0"/>
              <a:t>Welke trends en ontwikkelingen kan je vinden over de branche?</a:t>
            </a:r>
          </a:p>
          <a:p>
            <a:r>
              <a:rPr lang="nl-NL" dirty="0"/>
              <a:t>Wat kan je vinden in het nieuws over je stagebedrijf?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BA42B9A-E211-46F7-94AA-104205A3E734}"/>
              </a:ext>
            </a:extLst>
          </p:cNvPr>
          <p:cNvSpPr txBox="1"/>
          <p:nvPr/>
        </p:nvSpPr>
        <p:spPr>
          <a:xfrm>
            <a:off x="838200" y="2100402"/>
            <a:ext cx="609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/>
              <a:t>Opdracht “Ken je werkplek”</a:t>
            </a:r>
          </a:p>
        </p:txBody>
      </p:sp>
    </p:spTree>
    <p:extLst>
      <p:ext uri="{BB962C8B-B14F-4D97-AF65-F5344CB8AC3E}">
        <p14:creationId xmlns:p14="http://schemas.microsoft.com/office/powerpoint/2010/main" val="183385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885" y="1385033"/>
            <a:ext cx="12192000" cy="1424486"/>
          </a:xfrm>
        </p:spPr>
        <p:txBody>
          <a:bodyPr>
            <a:normAutofit/>
          </a:bodyPr>
          <a:lstStyle/>
          <a:p>
            <a:pPr marL="457200" lvl="1"/>
            <a:r>
              <a:rPr lang="nl-NL" sz="2800" b="1" dirty="0">
                <a:solidFill>
                  <a:srgbClr val="000644"/>
                </a:solidFill>
              </a:rPr>
              <a:t>Rechtsvormen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23238238"/>
              </p:ext>
            </p:extLst>
          </p:nvPr>
        </p:nvGraphicFramePr>
        <p:xfrm>
          <a:off x="3254159" y="1958079"/>
          <a:ext cx="7619274" cy="466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Afbeeldingsresultaat voor natuurlijk pers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59" y="1958079"/>
            <a:ext cx="874059" cy="17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uilding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509" y="1958079"/>
            <a:ext cx="1051481" cy="17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88361BC-1F4B-213C-FF10-1F73E07E94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Vorige les</a:t>
            </a:r>
          </a:p>
        </p:txBody>
      </p:sp>
    </p:spTree>
    <p:extLst>
      <p:ext uri="{BB962C8B-B14F-4D97-AF65-F5344CB8AC3E}">
        <p14:creationId xmlns:p14="http://schemas.microsoft.com/office/powerpoint/2010/main" val="132934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900" y="1587256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latin typeface="+mn-lt"/>
                <a:ea typeface="+mn-ea"/>
                <a:cs typeface="+mn-cs"/>
              </a:rPr>
              <a:t>Opdracht ‘Ondernemingsvormen’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3900" y="30477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Beantwoord de onderstaande vragen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Welke ondernemingsvorm heeft je stagebedrijf?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zijn de voorwaarden voor oprichting van deze vorm?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Wie is juridisch aansprakelijk?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zijn de voordelen van deze ondernemingsvorm?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zijn de nadelen van deze ondernemingsvorm?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19AC86D-8B8B-1CB2-CC34-AE0C2F8A634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Vorige les</a:t>
            </a:r>
          </a:p>
        </p:txBody>
      </p:sp>
    </p:spTree>
    <p:extLst>
      <p:ext uri="{BB962C8B-B14F-4D97-AF65-F5344CB8AC3E}">
        <p14:creationId xmlns:p14="http://schemas.microsoft.com/office/powerpoint/2010/main" val="105814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22650-AD09-45CE-9608-3516C29B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b="1" dirty="0">
                <a:solidFill>
                  <a:srgbClr val="0070C0"/>
                </a:solidFill>
              </a:rPr>
              <a:t>Voor- en nadelen van rechtsvormen op een rij</a:t>
            </a:r>
          </a:p>
        </p:txBody>
      </p:sp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EB5C853F-FAB8-4EE1-B8A9-F287303E5D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5"/>
          <a:stretch/>
        </p:blipFill>
        <p:spPr>
          <a:xfrm>
            <a:off x="2502733" y="1574277"/>
            <a:ext cx="7186534" cy="48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Deze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Bedrijfsactiviteiten</a:t>
            </a:r>
          </a:p>
          <a:p>
            <a:pPr lvl="1"/>
            <a:r>
              <a:rPr lang="nl-NL" dirty="0"/>
              <a:t>Product/dienst continuüm </a:t>
            </a:r>
          </a:p>
          <a:p>
            <a:pPr lvl="1"/>
            <a:r>
              <a:rPr lang="nl-NL" dirty="0"/>
              <a:t>Product/Dienst</a:t>
            </a:r>
          </a:p>
          <a:p>
            <a:pPr lvl="1"/>
            <a:r>
              <a:rPr lang="nl-NL" dirty="0"/>
              <a:t>Unique </a:t>
            </a:r>
            <a:r>
              <a:rPr lang="nl-NL" dirty="0" err="1"/>
              <a:t>Selling</a:t>
            </a:r>
            <a:r>
              <a:rPr lang="nl-NL" dirty="0"/>
              <a:t> Points (</a:t>
            </a:r>
            <a:r>
              <a:rPr lang="nl-NL" dirty="0" err="1"/>
              <a:t>USP’s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4C’s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Afbeeldingsresultaat voor product service">
            <a:extLst>
              <a:ext uri="{FF2B5EF4-FFF2-40B4-BE49-F238E27FC236}">
                <a16:creationId xmlns:a16="http://schemas.microsoft.com/office/drawing/2014/main" id="{FCCCC3C1-E197-B25C-AD01-96388A731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93"/>
          <a:stretch/>
        </p:blipFill>
        <p:spPr bwMode="auto">
          <a:xfrm>
            <a:off x="5563356" y="1653120"/>
            <a:ext cx="5409444" cy="421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6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Product/dienst continuüm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CB7D95-27DB-4205-AEAD-561637E6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76525"/>
            <a:ext cx="77724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Productindelingen en –onderdelen</a:t>
            </a:r>
          </a:p>
        </p:txBody>
      </p:sp>
      <p:pic>
        <p:nvPicPr>
          <p:cNvPr id="7" name="Picture 2" descr="http://3.bp.blogspot.com/-37aPkGMK_yY/UcQHOO5fFrI/AAAAAAAAAMw/rvnYlaL8Cok/s1600/Productniveaus+sss.jpg"/>
          <p:cNvPicPr>
            <a:picLocks noChangeAspect="1" noChangeArrowheads="1"/>
          </p:cNvPicPr>
          <p:nvPr/>
        </p:nvPicPr>
        <p:blipFill rotWithShape="1">
          <a:blip r:embed="rId3" cstate="print"/>
          <a:srcRect l="1816" t="3518"/>
          <a:stretch/>
        </p:blipFill>
        <p:spPr bwMode="auto">
          <a:xfrm>
            <a:off x="2752627" y="1809531"/>
            <a:ext cx="6880712" cy="4852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64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Unique </a:t>
            </a:r>
            <a:r>
              <a:rPr lang="nl-NL" dirty="0" err="1">
                <a:solidFill>
                  <a:srgbClr val="0070C0"/>
                </a:solidFill>
              </a:rPr>
              <a:t>Selling</a:t>
            </a:r>
            <a:r>
              <a:rPr lang="nl-NL" dirty="0">
                <a:solidFill>
                  <a:srgbClr val="0070C0"/>
                </a:solidFill>
              </a:rPr>
              <a:t> Points (</a:t>
            </a:r>
            <a:r>
              <a:rPr lang="nl-NL" dirty="0" err="1">
                <a:solidFill>
                  <a:srgbClr val="0070C0"/>
                </a:solidFill>
              </a:rPr>
              <a:t>USP’s</a:t>
            </a:r>
            <a:r>
              <a:rPr lang="nl-NL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Welke voordelen heeft het product/dienst t.o.v. concurrentie?</a:t>
            </a:r>
          </a:p>
          <a:p>
            <a:pPr marL="0" indent="0">
              <a:buNone/>
            </a:pPr>
            <a:endParaRPr lang="nl-NL" sz="1600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Prijs-kwaliteit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Positieve eigenschappen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Bekendheid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Locatie </a:t>
            </a:r>
          </a:p>
        </p:txBody>
      </p:sp>
      <p:pic>
        <p:nvPicPr>
          <p:cNvPr id="2050" name="Picture 2" descr="Afbeeldingsresultaat voor usp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655260"/>
            <a:ext cx="5705475" cy="2507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6F46C63E-552D-4D09-A8C5-25EA7B715A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361</Words>
  <Application>Microsoft Office PowerPoint</Application>
  <PresentationFormat>Breedbeeld</PresentationFormat>
  <Paragraphs>75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PowerPoint-presentatie</vt:lpstr>
      <vt:lpstr>Vorige les</vt:lpstr>
      <vt:lpstr>Rechtsvormen</vt:lpstr>
      <vt:lpstr>Opdracht ‘Ondernemingsvormen’</vt:lpstr>
      <vt:lpstr>Voor- en nadelen van rechtsvormen op een rij</vt:lpstr>
      <vt:lpstr>Deze week</vt:lpstr>
      <vt:lpstr>Product/dienst continuüm </vt:lpstr>
      <vt:lpstr>Productindelingen en –onderdelen</vt:lpstr>
      <vt:lpstr>Unique Selling Points (USP’s)</vt:lpstr>
      <vt:lpstr>4C’s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16</cp:revision>
  <dcterms:created xsi:type="dcterms:W3CDTF">2021-07-07T07:37:45Z</dcterms:created>
  <dcterms:modified xsi:type="dcterms:W3CDTF">2023-03-06T11:51:57Z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